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6"/>
  </p:notesMasterIdLst>
  <p:sldIdLst>
    <p:sldId id="395" r:id="rId2"/>
    <p:sldId id="598" r:id="rId3"/>
    <p:sldId id="392" r:id="rId4"/>
    <p:sldId id="391" r:id="rId5"/>
  </p:sldIdLst>
  <p:sldSz cx="12192000" cy="6858000"/>
  <p:notesSz cx="6934200" cy="9118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550C"/>
    <a:srgbClr val="03244D"/>
    <a:srgbClr val="FF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72836" autoAdjust="0"/>
  </p:normalViewPr>
  <p:slideViewPr>
    <p:cSldViewPr>
      <p:cViewPr varScale="1">
        <p:scale>
          <a:sx n="93" d="100"/>
          <a:sy n="93" d="100"/>
        </p:scale>
        <p:origin x="856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25" y="684213"/>
            <a:ext cx="6076950" cy="3419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30700"/>
            <a:ext cx="508635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62988"/>
            <a:ext cx="3005138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662988"/>
            <a:ext cx="3005137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A5ED838-7CEF-5E43-9B07-AFB1A331F0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87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COMP 3500 </a:t>
            </a:r>
            <a:b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Introduction to Operating Systems</a:t>
            </a:r>
          </a:p>
          <a:p>
            <a:endParaRPr lang="en-US" altLang="zh-CN" sz="1200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Dr. Xiao Qin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Auburn University</a:t>
            </a:r>
            <a:b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http://</a:t>
            </a:r>
            <a:r>
              <a:rPr lang="en-US" altLang="zh-CN" sz="1200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www.eng.auburn.edu</a:t>
            </a:r>
            <a:r>
              <a:rPr lang="en-US" altLang="zh-CN" sz="12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/~</a:t>
            </a:r>
            <a:r>
              <a:rPr lang="en-US" altLang="zh-CN" sz="1200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</a:t>
            </a:r>
            <a:endParaRPr lang="en-US" altLang="zh-CN" sz="1200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xqin@auburn.edu</a:t>
            </a:r>
            <a:endParaRPr lang="en-US" altLang="zh-CN" sz="1200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  <a:p>
            <a:endParaRPr lang="en-US" dirty="0"/>
          </a:p>
          <a:p>
            <a:r>
              <a:rPr lang="en-US" dirty="0"/>
              <a:t>Major problems their projects have are:</a:t>
            </a:r>
          </a:p>
          <a:p>
            <a:r>
              <a:rPr lang="en-US" dirty="0"/>
              <a:t>For task 1, 7 (8%)students didn't use all 14 commands.</a:t>
            </a:r>
          </a:p>
          <a:p>
            <a:r>
              <a:rPr lang="en-US" dirty="0"/>
              <a:t>Task 2, almost all students got full score.</a:t>
            </a:r>
          </a:p>
          <a:p>
            <a:r>
              <a:rPr lang="en-US" dirty="0"/>
              <a:t>Task 3, 12(13%) students </a:t>
            </a:r>
            <a:r>
              <a:rPr lang="en-US" dirty="0" err="1"/>
              <a:t>ddn't</a:t>
            </a:r>
            <a:r>
              <a:rPr lang="en-US" dirty="0"/>
              <a:t> use man and </a:t>
            </a:r>
            <a:r>
              <a:rPr lang="en-US" dirty="0" err="1"/>
              <a:t>ldd</a:t>
            </a:r>
            <a:r>
              <a:rPr lang="en-US" dirty="0"/>
              <a:t> commands.</a:t>
            </a:r>
          </a:p>
          <a:p>
            <a:r>
              <a:rPr lang="en-US" dirty="0"/>
              <a:t>Task 4 also is easy for all the students.</a:t>
            </a:r>
          </a:p>
          <a:p>
            <a:r>
              <a:rPr lang="en-US" dirty="0"/>
              <a:t> few students did not write a report and got -5 for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35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02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85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13FDC-CDB6-0145-BBEC-8B9E418D67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3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939A6A-E21D-7C4D-8E7C-17C74E5611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3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AED4AA-CCA7-A748-9E0B-836427D4D7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1DD708-9C6C-BC4A-8ACC-1131D652BA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6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BAC1BF-448E-0748-97C4-07AE073AA6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5C63ED-CA33-F643-8D2C-9CC1229B0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9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E81F73-168E-DF47-86CE-65001EABF1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46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B741D-3059-9749-806A-40E1FE40CF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4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AF5B0-A05E-724A-87E2-3CBAB181D8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91192-082C-A54D-8443-EA5BFC04DE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DF99E-117A-804D-9AE1-0148B167FF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07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DDDDDD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GCOE V 158 289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fld id="{0D8BB033-354E-3D4A-AAF6-66DED48618B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3200">
          <a:solidFill>
            <a:srgbClr val="00068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800">
          <a:solidFill>
            <a:srgbClr val="00068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2400">
          <a:solidFill>
            <a:srgbClr val="00068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000">
          <a:solidFill>
            <a:srgbClr val="00068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E8F3F-507B-8543-990C-837440F8BE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973017-7DD2-0B44-A465-ED405D5FB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1A87DA-3999-9043-8BF7-6263C9D7D92C}"/>
              </a:ext>
            </a:extLst>
          </p:cNvPr>
          <p:cNvSpPr txBox="1">
            <a:spLocks/>
          </p:cNvSpPr>
          <p:nvPr/>
        </p:nvSpPr>
        <p:spPr bwMode="auto">
          <a:xfrm>
            <a:off x="2667000" y="4876800"/>
            <a:ext cx="6858000" cy="990600"/>
          </a:xfrm>
          <a:prstGeom prst="rect">
            <a:avLst/>
          </a:prstGeom>
          <a:solidFill>
            <a:srgbClr val="DD550C"/>
          </a:solidFill>
          <a:ln w="174625" cmpd="sng">
            <a:solidFill>
              <a:srgbClr val="DD550C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85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COMP3500 Project 3: Feedback </a:t>
            </a:r>
          </a:p>
        </p:txBody>
      </p:sp>
    </p:spTree>
    <p:extLst>
      <p:ext uri="{BB962C8B-B14F-4D97-AF65-F5344CB8AC3E}">
        <p14:creationId xmlns:p14="http://schemas.microsoft.com/office/powerpoint/2010/main" val="249345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FCEBC-8FB7-7842-969D-145A14EDCA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0FCB7-3F32-C442-8B13-D5B317546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467" y="20782"/>
            <a:ext cx="12327467" cy="6934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54AD08A-17B6-4346-95DB-1529614F76D7}"/>
              </a:ext>
            </a:extLst>
          </p:cNvPr>
          <p:cNvSpPr txBox="1">
            <a:spLocks/>
          </p:cNvSpPr>
          <p:nvPr/>
        </p:nvSpPr>
        <p:spPr bwMode="auto">
          <a:xfrm>
            <a:off x="5105400" y="1066800"/>
            <a:ext cx="3131002" cy="3411511"/>
          </a:xfrm>
          <a:prstGeom prst="rect">
            <a:avLst/>
          </a:prstGeom>
          <a:solidFill>
            <a:srgbClr val="DD550C"/>
          </a:solidFill>
          <a:ln w="174625" cmpd="thinThick">
            <a:solidFill>
              <a:srgbClr val="DD550C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     </a:t>
            </a:r>
            <a:r>
              <a:rPr lang="en-US" sz="3600" b="0" kern="0" dirty="0">
                <a:solidFill>
                  <a:srgbClr val="FFFFFF"/>
                </a:solidFill>
              </a:rPr>
              <a:t>Project 2 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Max: 100 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Min: 30     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Median: 96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Average: 82.8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# of 100: 32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BA3731-7558-F545-87A8-7003D2F1FEA0}"/>
              </a:ext>
            </a:extLst>
          </p:cNvPr>
          <p:cNvSpPr txBox="1">
            <a:spLocks/>
          </p:cNvSpPr>
          <p:nvPr/>
        </p:nvSpPr>
        <p:spPr bwMode="auto">
          <a:xfrm>
            <a:off x="8763000" y="1066800"/>
            <a:ext cx="3060631" cy="3429000"/>
          </a:xfrm>
          <a:prstGeom prst="rect">
            <a:avLst/>
          </a:prstGeom>
          <a:solidFill>
            <a:srgbClr val="DD550C"/>
          </a:solidFill>
          <a:ln w="174625" cmpd="thinThick">
            <a:solidFill>
              <a:srgbClr val="DD550C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     </a:t>
            </a:r>
            <a:r>
              <a:rPr lang="en-US" sz="3600" b="0" kern="0" dirty="0">
                <a:solidFill>
                  <a:srgbClr val="FFFFFF"/>
                </a:solidFill>
              </a:rPr>
              <a:t>Project 1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Max: 100 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Min: 24     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Median: 99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Average: 89.3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# of 100: 40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6DAD00-1417-454D-91CF-3E3B4E79A062}"/>
              </a:ext>
            </a:extLst>
          </p:cNvPr>
          <p:cNvSpPr txBox="1">
            <a:spLocks/>
          </p:cNvSpPr>
          <p:nvPr/>
        </p:nvSpPr>
        <p:spPr bwMode="auto">
          <a:xfrm>
            <a:off x="685800" y="1086787"/>
            <a:ext cx="3131002" cy="3411511"/>
          </a:xfrm>
          <a:prstGeom prst="rect">
            <a:avLst/>
          </a:prstGeom>
          <a:solidFill>
            <a:srgbClr val="DD550C"/>
          </a:solidFill>
          <a:ln w="174625" cmpd="thinThick">
            <a:solidFill>
              <a:srgbClr val="DD550C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 </a:t>
            </a:r>
            <a:r>
              <a:rPr lang="en-US" sz="3600" b="0" kern="0" dirty="0">
                <a:solidFill>
                  <a:srgbClr val="FFFFFF"/>
                </a:solidFill>
              </a:rPr>
              <a:t>Project 3 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Max: 100 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Min: 20     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Median: 97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Average: 87</a:t>
            </a: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 # of 100: 29</a:t>
            </a:r>
          </a:p>
        </p:txBody>
      </p:sp>
    </p:spTree>
    <p:extLst>
      <p:ext uri="{BB962C8B-B14F-4D97-AF65-F5344CB8AC3E}">
        <p14:creationId xmlns:p14="http://schemas.microsoft.com/office/powerpoint/2010/main" val="189659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971AB6-3A3E-F84F-966C-F9197419CC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5879C-B17C-E94F-8567-59E56D0F0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1473" cy="68787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0C633E-4C7F-204F-952E-67678BA6EF05}"/>
              </a:ext>
            </a:extLst>
          </p:cNvPr>
          <p:cNvSpPr txBox="1">
            <a:spLocks/>
          </p:cNvSpPr>
          <p:nvPr/>
        </p:nvSpPr>
        <p:spPr bwMode="auto">
          <a:xfrm>
            <a:off x="6934200" y="3425536"/>
            <a:ext cx="4648200" cy="1729364"/>
          </a:xfrm>
          <a:prstGeom prst="rect">
            <a:avLst/>
          </a:prstGeom>
          <a:solidFill>
            <a:srgbClr val="DD550C"/>
          </a:solidFill>
          <a:ln w="174625" cmpd="thinThick">
            <a:solidFill>
              <a:srgbClr val="DD550C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        Project 1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Late Submission: 5 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No Submission: 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0F863F-6435-CF4C-9F53-BEF68D6DFC70}"/>
              </a:ext>
            </a:extLst>
          </p:cNvPr>
          <p:cNvSpPr txBox="1">
            <a:spLocks/>
          </p:cNvSpPr>
          <p:nvPr/>
        </p:nvSpPr>
        <p:spPr bwMode="auto">
          <a:xfrm>
            <a:off x="6934200" y="1066800"/>
            <a:ext cx="4648200" cy="1729364"/>
          </a:xfrm>
          <a:prstGeom prst="rect">
            <a:avLst/>
          </a:prstGeom>
          <a:solidFill>
            <a:srgbClr val="DD550C"/>
          </a:solidFill>
          <a:ln w="174625" cmpd="thinThick">
            <a:solidFill>
              <a:srgbClr val="DD550C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        Project 2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Late Submission: 5 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No Submission: 10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293D56-73BC-594D-879C-9AF62DD4DD49}"/>
              </a:ext>
            </a:extLst>
          </p:cNvPr>
          <p:cNvSpPr txBox="1">
            <a:spLocks/>
          </p:cNvSpPr>
          <p:nvPr/>
        </p:nvSpPr>
        <p:spPr bwMode="auto">
          <a:xfrm>
            <a:off x="1130300" y="1066800"/>
            <a:ext cx="4648200" cy="1729364"/>
          </a:xfrm>
          <a:prstGeom prst="rect">
            <a:avLst/>
          </a:prstGeom>
          <a:solidFill>
            <a:srgbClr val="DD550C"/>
          </a:solidFill>
          <a:ln w="174625" cmpd="thinThick">
            <a:solidFill>
              <a:srgbClr val="DD550C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        Project 3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Late Submission: 5 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No Submission: 7 (6)</a:t>
            </a:r>
          </a:p>
        </p:txBody>
      </p:sp>
    </p:spTree>
    <p:extLst>
      <p:ext uri="{BB962C8B-B14F-4D97-AF65-F5344CB8AC3E}">
        <p14:creationId xmlns:p14="http://schemas.microsoft.com/office/powerpoint/2010/main" val="3392347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AB872-DEA0-5946-BDEC-4A21F1C7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44" y="0"/>
            <a:ext cx="12195544" cy="71013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917198-E2B7-2C4A-95FB-D5D5B7F7D71A}"/>
              </a:ext>
            </a:extLst>
          </p:cNvPr>
          <p:cNvSpPr txBox="1">
            <a:spLocks/>
          </p:cNvSpPr>
          <p:nvPr/>
        </p:nvSpPr>
        <p:spPr bwMode="auto">
          <a:xfrm>
            <a:off x="1295400" y="838200"/>
            <a:ext cx="9982200" cy="2514600"/>
          </a:xfrm>
          <a:prstGeom prst="rect">
            <a:avLst/>
          </a:prstGeom>
          <a:solidFill>
            <a:srgbClr val="DD550C"/>
          </a:solidFill>
          <a:ln w="174625" cmpd="thinThick">
            <a:solidFill>
              <a:srgbClr val="DD550C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25(29.4%) students had bugs in </a:t>
            </a:r>
            <a:r>
              <a:rPr lang="en-US" sz="3600" b="0" kern="0" dirty="0" err="1">
                <a:solidFill>
                  <a:srgbClr val="FFFFFF"/>
                </a:solidFill>
              </a:rPr>
              <a:t>cv_signal</a:t>
            </a:r>
            <a:r>
              <a:rPr lang="en-US" sz="3600" b="0" kern="0" dirty="0">
                <a:solidFill>
                  <a:srgbClr val="FFFFFF"/>
                </a:solidFill>
              </a:rPr>
              <a:t> (e.g., forgot to check lock)  </a:t>
            </a:r>
          </a:p>
          <a:p>
            <a:pPr algn="l">
              <a:lnSpc>
                <a:spcPct val="90000"/>
              </a:lnSpc>
            </a:pPr>
            <a:endParaRPr lang="en-US" sz="3600" b="0" kern="0" dirty="0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</a:pPr>
            <a:r>
              <a:rPr lang="en-US" sz="3600" b="0" kern="0" dirty="0">
                <a:solidFill>
                  <a:srgbClr val="FFFFFF"/>
                </a:solidFill>
              </a:rPr>
              <a:t>27(31.7%) students had bugs in </a:t>
            </a:r>
            <a:r>
              <a:rPr lang="en-US" sz="3600" b="0" kern="0" dirty="0" err="1">
                <a:solidFill>
                  <a:srgbClr val="FFFFFF"/>
                </a:solidFill>
              </a:rPr>
              <a:t>cv_broadcast</a:t>
            </a:r>
            <a:endParaRPr lang="en-US" sz="3600" b="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67838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2103</TotalTime>
  <Words>134</Words>
  <Application>Microsoft Macintosh PowerPoint</Application>
  <PresentationFormat>Widescreen</PresentationFormat>
  <Paragraphs>49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ＭＳ Ｐゴシック</vt:lpstr>
      <vt:lpstr>宋体</vt:lpstr>
      <vt:lpstr>Arial</vt:lpstr>
      <vt:lpstr>Calibri</vt:lpstr>
      <vt:lpstr>Times New Roman</vt:lpstr>
      <vt:lpstr>1_Default Design</vt:lpstr>
      <vt:lpstr>PowerPoint Presentation</vt:lpstr>
      <vt:lpstr>PowerPoint Presentation</vt:lpstr>
      <vt:lpstr>PowerPoint Presentation</vt:lpstr>
      <vt:lpstr>PowerPoint Presentation</vt:lpstr>
    </vt:vector>
  </TitlesOfParts>
  <Company>New Mexico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331 Computer Architecture</dc:title>
  <dc:creator>Xiao Qin</dc:creator>
  <cp:lastModifiedBy>Xiao Qin</cp:lastModifiedBy>
  <cp:revision>271</cp:revision>
  <dcterms:created xsi:type="dcterms:W3CDTF">2006-08-22T22:53:10Z</dcterms:created>
  <dcterms:modified xsi:type="dcterms:W3CDTF">2018-10-01T15:44:37Z</dcterms:modified>
</cp:coreProperties>
</file>